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60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6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2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2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1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41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0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93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29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21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9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89FF7-EE85-4353-A314-1CC8351F97F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8C81-BA62-42C3-B005-09F880BEC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9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2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</cp:revision>
  <dcterms:created xsi:type="dcterms:W3CDTF">2025-09-30T02:03:03Z</dcterms:created>
  <dcterms:modified xsi:type="dcterms:W3CDTF">2025-10-16T07:46:29Z</dcterms:modified>
</cp:coreProperties>
</file>